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823" r:id="rId12"/>
  </p:sldMasterIdLst>
  <p:notesMasterIdLst>
    <p:notesMasterId r:id="rId14"/>
  </p:notesMasterIdLst>
  <p:sldIdLst>
    <p:sldId id="303" r:id="rId16"/>
    <p:sldId id="314" r:id="rId17"/>
    <p:sldId id="315" r:id="rId18"/>
    <p:sldId id="316" r:id="rId19"/>
    <p:sldId id="317" r:id="rId20"/>
    <p:sldId id="311" r:id="rId21"/>
    <p:sldId id="318" r:id="rId22"/>
    <p:sldId id="305" r:id="rId23"/>
    <p:sldId id="300" r:id="rId24"/>
    <p:sldId id="313" r:id="rId25"/>
    <p:sldId id="325" r:id="rId26"/>
    <p:sldId id="32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40" Type="http://schemas.openxmlformats.org/officeDocument/2006/relationships/viewProps" Target="viewProps.xml"></Relationship><Relationship Id="rId4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slide" Target="../slides/slide12.xml"></Relationship><Relationship Id="rId2" Type="http://schemas.openxmlformats.org/officeDocument/2006/relationships/notesMaster" Target="../notesMasters/notesMaster1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750" cy="309245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750" cy="360680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8150" cy="46482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3385" cy="309308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3385" cy="3607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8785" cy="46545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4" Type="http://schemas.openxmlformats.org/officeDocument/2006/relationships/image" Target="../media/fImage5168685389358.png"></Relationship><Relationship Id="rId6" Type="http://schemas.openxmlformats.org/officeDocument/2006/relationships/image" Target="../media/fImage2961291708467.png"></Relationship><Relationship Id="rId8" Type="http://schemas.openxmlformats.org/officeDocument/2006/relationships/image" Target="../media/fImage4208225641.png"></Relationship><Relationship Id="rId9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5" Type="http://schemas.openxmlformats.org/officeDocument/2006/relationships/notesSlide" Target="../notesSlides/notesSlide10.xml"></Relationship><Relationship Id="rId12" Type="http://schemas.openxmlformats.org/officeDocument/2006/relationships/image" Target="../media/fImage619502799358.png"></Relationship><Relationship Id="rId13" Type="http://schemas.openxmlformats.org/officeDocument/2006/relationships/image" Target="../media/fImage662122806962.png"></Relationship><Relationship Id="rId14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316432641.png"></Relationship><Relationship Id="rId5" Type="http://schemas.openxmlformats.org/officeDocument/2006/relationships/image" Target="../media/fImage79303316500.png"></Relationship><Relationship Id="rId6" Type="http://schemas.openxmlformats.org/officeDocument/2006/relationships/image" Target="../media/fImage108573339169.png"></Relationship><Relationship Id="rId7" Type="http://schemas.openxmlformats.org/officeDocument/2006/relationships/notesSlide" Target="../notesSlides/notesSlide11.xml"></Relationship><Relationship Id="rId8" Type="http://schemas.openxmlformats.org/officeDocument/2006/relationships/image" Target="../media/fImage93783694464.png"></Relationship><Relationship Id="rId9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75693665705.png"></Relationship><Relationship Id="rId3" Type="http://schemas.openxmlformats.org/officeDocument/2006/relationships/image" Target="../media/fImage81963678145.png"></Relationship><Relationship Id="rId4" Type="http://schemas.openxmlformats.org/officeDocument/2006/relationships/image" Target="../media/fImage94523723281.png"></Relationship><Relationship Id="rId5" Type="http://schemas.openxmlformats.org/officeDocument/2006/relationships/notesSlide" Target="../notesSlides/notesSlide1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32802708467.png"></Relationship><Relationship Id="rId3" Type="http://schemas.openxmlformats.org/officeDocument/2006/relationships/image" Target="../media/fImage3373102726334.png"></Relationship><Relationship Id="rId4" Type="http://schemas.openxmlformats.org/officeDocument/2006/relationships/image" Target="../media/fImage250412736500.png"></Relationship><Relationship Id="rId5" Type="http://schemas.openxmlformats.org/officeDocument/2006/relationships/notesSlide" Target="../notesSlides/notesSlide2.xml"></Relationship><Relationship Id="rId6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465732759169.png"></Relationship><Relationship Id="rId3" Type="http://schemas.openxmlformats.org/officeDocument/2006/relationships/image" Target="../media/fImage385232765724.png"></Relationship><Relationship Id="rId4" Type="http://schemas.openxmlformats.org/officeDocument/2006/relationships/image" Target="../media/fImage1104816841.png"></Relationship><Relationship Id="rId5" Type="http://schemas.openxmlformats.org/officeDocument/2006/relationships/image" Target="../media/fImage440121716334.png"></Relationship><Relationship Id="rId6" Type="http://schemas.openxmlformats.org/officeDocument/2006/relationships/notesSlide" Target="../notesSlides/notesSlide3.xml"></Relationship><Relationship Id="rId7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364812586500.png"></Relationship><Relationship Id="rId3" Type="http://schemas.openxmlformats.org/officeDocument/2006/relationships/image" Target="../media/fImage5402352609169.png"></Relationship><Relationship Id="rId4" Type="http://schemas.openxmlformats.org/officeDocument/2006/relationships/image" Target="../media/fImage436362665724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234723221478.png"></Relationship><Relationship Id="rId3" Type="http://schemas.openxmlformats.org/officeDocument/2006/relationships/image" Target="../media/fImage2232628941.png"></Relationship><Relationship Id="rId4" Type="http://schemas.openxmlformats.org/officeDocument/2006/relationships/image" Target="../media/fImage848532908467.png"></Relationship><Relationship Id="rId5" Type="http://schemas.openxmlformats.org/officeDocument/2006/relationships/notesSlide" Target="../notesSlides/notesSlide5.xml"></Relationship><Relationship Id="rId6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7" Type="http://schemas.openxmlformats.org/officeDocument/2006/relationships/notesSlide" Target="../notesSlides/notesSlide6.xml"></Relationship><Relationship Id="rId11" Type="http://schemas.openxmlformats.org/officeDocument/2006/relationships/image" Target="../media/fImage185003101478.png"></Relationship><Relationship Id="rId12" Type="http://schemas.openxmlformats.org/officeDocument/2006/relationships/image" Target="../media/fImage539725841.png"></Relationship><Relationship Id="rId13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5" Type="http://schemas.openxmlformats.org/officeDocument/2006/relationships/image" Target="../media/fImage191383216962.png"></Relationship><Relationship Id="rId6" Type="http://schemas.openxmlformats.org/officeDocument/2006/relationships/notesSlide" Target="../notesSlides/notesSlide7.xml"></Relationship><Relationship Id="rId7" Type="http://schemas.openxmlformats.org/officeDocument/2006/relationships/image" Target="../media/fImage127343372995.png"></Relationship><Relationship Id="rId8" Type="http://schemas.openxmlformats.org/officeDocument/2006/relationships/image" Target="../media/fImage3141955414464.png"></Relationship><Relationship Id="rId9" Type="http://schemas.openxmlformats.org/officeDocument/2006/relationships/image" Target="../media/fImage2487565495705.png"></Relationship><Relationship Id="rId10" Type="http://schemas.openxmlformats.org/officeDocument/2006/relationships/image" Target="../media/fImage77092698467.png"></Relationship><Relationship Id="rId11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5" Type="http://schemas.openxmlformats.org/officeDocument/2006/relationships/notesSlide" Target="../notesSlides/notesSlide8.xml"></Relationship><Relationship Id="rId6" Type="http://schemas.openxmlformats.org/officeDocument/2006/relationships/image" Target="../media/fImage2377021146500.png"></Relationship><Relationship Id="rId7" Type="http://schemas.openxmlformats.org/officeDocument/2006/relationships/image" Target="../media/fImage5918822621478.png"></Relationship><Relationship Id="rId10" Type="http://schemas.openxmlformats.org/officeDocument/2006/relationships/image" Target="../media/fImage77092706334.png"></Relationship><Relationship Id="rId11" Type="http://schemas.openxmlformats.org/officeDocument/2006/relationships/image" Target="../media/fImage23042716500.png"></Relationship><Relationship Id="rId12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6" Type="http://schemas.openxmlformats.org/officeDocument/2006/relationships/notesSlide" Target="../notesSlides/notesSlide9.xml"></Relationship><Relationship Id="rId16" Type="http://schemas.openxmlformats.org/officeDocument/2006/relationships/image" Target="../media/fImage5690423041.png"></Relationship><Relationship Id="rId17" Type="http://schemas.openxmlformats.org/officeDocument/2006/relationships/image" Target="../media/fImage294812348467.png"></Relationship><Relationship Id="rId18" Type="http://schemas.openxmlformats.org/officeDocument/2006/relationships/image" Target="../media/fImage294812356334.png"></Relationship><Relationship Id="rId21" Type="http://schemas.openxmlformats.org/officeDocument/2006/relationships/image" Target="../media/fImage128022769169.png"></Relationship><Relationship Id="rId22" Type="http://schemas.openxmlformats.org/officeDocument/2006/relationships/image" Target="../media/fImage127642775724.png"></Relationship><Relationship Id="rId23" Type="http://schemas.openxmlformats.org/officeDocument/2006/relationships/image" Target="../media/fImage132292781478.png"></Relationship><Relationship Id="rId24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691380" y="335280"/>
            <a:ext cx="28124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Cloud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6" name="Rect 0"/>
          <p:cNvSpPr txBox="1">
            <a:spLocks/>
          </p:cNvSpPr>
          <p:nvPr/>
        </p:nvSpPr>
        <p:spPr>
          <a:xfrm rot="0">
            <a:off x="1187450" y="2803525"/>
            <a:ext cx="4175760" cy="34163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클라우드는 무료 애플리케이션 기준 20 CCU를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클라우드의 경우 클라이언트에서 보내는 데이터를 처리할 수 있는 환경이 필요합니다.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포톤 클라우드는 중앙 호스팅에서 환경을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 호스팅을 개인이 하지 않으므로 제어할 수 있는 영역이 제한됩니다.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8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89355" y="1359535"/>
            <a:ext cx="1599565" cy="1083310"/>
          </a:xfrm>
          <a:prstGeom prst="rect"/>
          <a:noFill/>
        </p:spPr>
      </p:pic>
      <p:pic>
        <p:nvPicPr>
          <p:cNvPr id="1131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1840" y="1163955"/>
            <a:ext cx="2112645" cy="1471930"/>
          </a:xfrm>
          <a:prstGeom prst="rect"/>
          <a:noFill/>
        </p:spPr>
      </p:pic>
      <p:pic>
        <p:nvPicPr>
          <p:cNvPr id="1132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165225"/>
            <a:ext cx="4173855" cy="3665220"/>
          </a:xfrm>
          <a:prstGeom prst="roundRect"/>
          <a:solidFill>
            <a:srgbClr val="EDEDED"/>
          </a:solidFill>
        </p:spPr>
      </p:pic>
      <p:sp>
        <p:nvSpPr>
          <p:cNvPr id="1133" name="텍스트 상자 10"/>
          <p:cNvSpPr txBox="1">
            <a:spLocks/>
          </p:cNvSpPr>
          <p:nvPr/>
        </p:nvSpPr>
        <p:spPr>
          <a:xfrm rot="0">
            <a:off x="6812280" y="4986020"/>
            <a:ext cx="417576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첫 번째로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Google에서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sz="1800">
                <a:latin typeface="맑은 고딕" charset="0"/>
                <a:ea typeface="맑은 고딕" charset="0"/>
              </a:rPr>
              <a:t>을 입력하고 </a:t>
            </a:r>
            <a:r>
              <a:rPr lang="ko-KR" sz="1800">
                <a:latin typeface="맑은 고딕" charset="0"/>
                <a:ea typeface="맑은 고딕" charset="0"/>
              </a:rPr>
              <a:t>Photon Engine : 글로벌 크로스 플랫폼 실시간 게임 개발</a:t>
            </a:r>
            <a:r>
              <a:rPr sz="1800">
                <a:latin typeface="맑은 고딕" charset="0"/>
                <a:ea typeface="맑은 고딕" charset="0"/>
              </a:rPr>
              <a:t>이라는 사이트에 접속합니다.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17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아홉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텍스트 상자 74"/>
          <p:cNvSpPr txBox="1">
            <a:spLocks/>
          </p:cNvSpPr>
          <p:nvPr/>
        </p:nvSpPr>
        <p:spPr>
          <a:xfrm rot="0">
            <a:off x="1222375" y="3940810"/>
            <a:ext cx="4143375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ConnectServer 스크립트에서 포톤 네트워크의 </a:t>
            </a:r>
            <a:r>
              <a:rPr lang="ko-KR" sz="1800">
                <a:latin typeface="맑은 고딕" charset="0"/>
                <a:ea typeface="맑은 고딕" charset="0"/>
              </a:rPr>
              <a:t>MonoBehaviourPunCallbacks 클래스를 상속 받도록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Text 변수와 string 변수를 선언하고 Start( ) 함수에서 Text 변수에 string 변수의 값을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6" name="텍스트 상자 10"/>
          <p:cNvSpPr txBox="1">
            <a:spLocks/>
          </p:cNvSpPr>
          <p:nvPr/>
        </p:nvSpPr>
        <p:spPr>
          <a:xfrm rot="0">
            <a:off x="6808470" y="4212590"/>
            <a:ext cx="415734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SelectLobby( ) 함수를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특정 로비를 생성하여 특정 로비로 접속한 다음 Photon Room이라는 씬으로 이동하도록 설정합니다.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7" name="그림 39" descr="C:/Users/Admin1/AppData/Roaming/PolarisOffice/ETemp/14380_10080968/fImage619502799358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0630" y="1322070"/>
            <a:ext cx="4140200" cy="2519045"/>
          </a:xfrm>
          <a:prstGeom prst="rect"/>
          <a:noFill/>
        </p:spPr>
      </p:pic>
      <p:pic>
        <p:nvPicPr>
          <p:cNvPr id="1148" name="그림 44" descr="C:/Users/Admin1/AppData/Roaming/PolarisOffice/ETemp/14380_10080968/fImage662122806962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313180"/>
            <a:ext cx="4165600" cy="28270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479290" y="401955"/>
            <a:ext cx="32277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3" name="Rect 0"/>
          <p:cNvSpPr txBox="1">
            <a:spLocks/>
          </p:cNvSpPr>
          <p:nvPr/>
        </p:nvSpPr>
        <p:spPr>
          <a:xfrm rot="0">
            <a:off x="1229995" y="2373630"/>
            <a:ext cx="411607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Unique Lobby와 Platinum Lobby 그리고 Challenger Lobby 버튼 오브젝트</a:t>
            </a:r>
            <a:r>
              <a:rPr lang="ko-KR" sz="1800">
                <a:latin typeface="맑은 고딕" charset="0"/>
                <a:ea typeface="맑은 고딕" charset="0"/>
              </a:rPr>
              <a:t>의 On Click( ) 함수 이벤트를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70" name="Rect 0"/>
          <p:cNvSpPr txBox="1">
            <a:spLocks/>
          </p:cNvSpPr>
          <p:nvPr/>
        </p:nvSpPr>
        <p:spPr>
          <a:xfrm rot="0">
            <a:off x="6822440" y="5266055"/>
            <a:ext cx="417258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File에서 Build Settings를 선택하고 Photon Room 씬을 Scenes in Build에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8" name="그림 1" descr="C:/Users/Admin1/AppData/Roaming/PolarisOffice/ETemp/14380_10080968/fImage3164326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370330"/>
            <a:ext cx="4114800" cy="916305"/>
          </a:xfrm>
          <a:prstGeom prst="roundRect"/>
          <a:solidFill>
            <a:srgbClr val="EDEDED"/>
          </a:solidFill>
        </p:spPr>
      </p:pic>
      <p:pic>
        <p:nvPicPr>
          <p:cNvPr id="1183" name="그림 12" descr="C:/Users/Admin1/AppData/Roaming/PolarisOffice/ETemp/14380_10080968/fImage7930331650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8155" y="1363345"/>
            <a:ext cx="4146550" cy="2378075"/>
          </a:xfrm>
          <a:prstGeom prst="rect"/>
          <a:noFill/>
        </p:spPr>
      </p:pic>
      <p:pic>
        <p:nvPicPr>
          <p:cNvPr id="1184" name="그림 18" descr="C:/Users/Admin1/AppData/Roaming/PolarisOffice/ETemp/14380_10080968/fImage108573339169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5615" y="3948430"/>
            <a:ext cx="4157345" cy="1231265"/>
          </a:xfrm>
          <a:prstGeom prst="roundRect"/>
          <a:solidFill>
            <a:srgbClr val="EDEDED"/>
          </a:solidFill>
        </p:spPr>
      </p:pic>
      <p:pic>
        <p:nvPicPr>
          <p:cNvPr id="1185" name="그림 54" descr="C:/Users/Admin1/AppData/Roaming/PolarisOffice/ETemp/14380_10080968/fImage9378369446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1900" y="3716020"/>
            <a:ext cx="4130675" cy="1197610"/>
          </a:xfrm>
          <a:prstGeom prst="roundRect"/>
          <a:solidFill>
            <a:srgbClr val="EDEDED"/>
          </a:solidFill>
        </p:spPr>
      </p:pic>
      <p:sp>
        <p:nvSpPr>
          <p:cNvPr id="1186" name="텍스트 상자 58"/>
          <p:cNvSpPr txBox="1">
            <a:spLocks/>
          </p:cNvSpPr>
          <p:nvPr/>
        </p:nvSpPr>
        <p:spPr>
          <a:xfrm rot="0">
            <a:off x="1226820" y="4980940"/>
            <a:ext cx="411607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</a:t>
            </a:r>
            <a:r>
              <a:rPr lang="ko-KR" sz="1800">
                <a:latin typeface="맑은 고딕" charset="0"/>
                <a:ea typeface="맑은 고딕" charset="0"/>
              </a:rPr>
              <a:t>음 </a:t>
            </a:r>
            <a:r>
              <a:rPr lang="ko-KR" sz="1800">
                <a:latin typeface="맑은 고딕" charset="0"/>
                <a:ea typeface="맑은 고딕" charset="0"/>
              </a:rPr>
              <a:t>Unique Lobby와 Platinum Lobby 그리고 Challenger Lobby 버튼 오브젝트</a:t>
            </a:r>
            <a:r>
              <a:rPr lang="ko-KR" sz="1800">
                <a:latin typeface="맑은 고딕" charset="0"/>
                <a:ea typeface="맑은 고딕" charset="0"/>
              </a:rPr>
              <a:t>의 </a:t>
            </a:r>
            <a:r>
              <a:rPr lang="ko-KR" sz="1800">
                <a:latin typeface="맑은 고딕" charset="0"/>
                <a:ea typeface="맑은 고딕" charset="0"/>
              </a:rPr>
              <a:t>하위 오브젝트에 텍스트 컴포넌트의 Font Size를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099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한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85" name="그림 49" descr="C:/Users/Admin1/AppData/Roaming/PolarisOffice/ETemp/14380_10080968/fImage7569366570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8885" y="1404620"/>
            <a:ext cx="2461260" cy="3708400"/>
          </a:xfrm>
          <a:prstGeom prst="roundRect"/>
          <a:solidFill>
            <a:srgbClr val="EDEDED"/>
          </a:solidFill>
        </p:spPr>
      </p:pic>
      <p:pic>
        <p:nvPicPr>
          <p:cNvPr id="1186" name="그림 50" descr="C:/Users/Admin1/AppData/Roaming/PolarisOffice/ETemp/14380_10080968/fImage8196367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15410" y="2112010"/>
            <a:ext cx="1438910" cy="2386330"/>
          </a:xfrm>
          <a:prstGeom prst="roundRect"/>
          <a:solidFill>
            <a:srgbClr val="EDEDED"/>
          </a:solidFill>
        </p:spPr>
      </p:pic>
      <p:sp>
        <p:nvSpPr>
          <p:cNvPr id="1187" name="텍스트 상자 53"/>
          <p:cNvSpPr txBox="1">
            <a:spLocks/>
          </p:cNvSpPr>
          <p:nvPr/>
        </p:nvSpPr>
        <p:spPr>
          <a:xfrm rot="0">
            <a:off x="1238885" y="5320665"/>
            <a:ext cx="4115435" cy="8616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sz="1800">
                <a:latin typeface="맑은 고딕" charset="0"/>
                <a:ea typeface="맑은 고딕" charset="0"/>
              </a:rPr>
              <a:t>리</a:t>
            </a:r>
            <a:r>
              <a:rPr lang="ko-KR" sz="1800">
                <a:latin typeface="맑은 고딕" charset="0"/>
                <a:ea typeface="맑은 고딕" charset="0"/>
              </a:rPr>
              <a:t>고</a:t>
            </a:r>
            <a:r>
              <a:rPr sz="1800">
                <a:latin typeface="맑은 고딕" charset="0"/>
                <a:ea typeface="맑은 고딕" charset="0"/>
              </a:rPr>
              <a:t> Camera 오브젝트를 생성</a:t>
            </a:r>
            <a:r>
              <a:rPr lang="ko-KR" sz="1800">
                <a:latin typeface="맑은 고딕" charset="0"/>
                <a:ea typeface="맑은 고딕" charset="0"/>
              </a:rPr>
              <a:t>한 다음 3D Camera라는 이름으로 정의합니다</a:t>
            </a:r>
            <a:r>
              <a:rPr sz="1800">
                <a:latin typeface="맑은 고딕" charset="0"/>
                <a:ea typeface="맑은 고딕" charset="0"/>
              </a:rPr>
              <a:t>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88" name="그림 59" descr="C:/Users/Admin1/AppData/Roaming/PolarisOffice/ETemp/14380_10080968/fImage945237232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55305" y="1404620"/>
            <a:ext cx="2810510" cy="64960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텍스트 상자 14"/>
          <p:cNvSpPr txBox="1">
            <a:spLocks/>
          </p:cNvSpPr>
          <p:nvPr/>
        </p:nvSpPr>
        <p:spPr>
          <a:xfrm rot="0">
            <a:off x="1290320" y="2906395"/>
            <a:ext cx="40887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Photon 사이트에서 로그인을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3645535"/>
            <a:ext cx="4097020" cy="1922780"/>
          </a:xfrm>
          <a:prstGeom prst="roundRect"/>
          <a:solidFill>
            <a:srgbClr val="EDEDED"/>
          </a:solidFill>
        </p:spPr>
      </p:pic>
      <p:sp>
        <p:nvSpPr>
          <p:cNvPr id="1038" name="텍스트 상자 19"/>
          <p:cNvSpPr txBox="1">
            <a:spLocks/>
          </p:cNvSpPr>
          <p:nvPr/>
        </p:nvSpPr>
        <p:spPr>
          <a:xfrm rot="0">
            <a:off x="1290320" y="5625465"/>
            <a:ext cx="41052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로그인 화면에서 회원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9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1279525"/>
            <a:ext cx="4101465" cy="1552575"/>
          </a:xfrm>
          <a:prstGeom prst="rect"/>
          <a:noFill/>
        </p:spPr>
      </p:pic>
      <p:pic>
        <p:nvPicPr>
          <p:cNvPr id="1040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820" y="1281430"/>
            <a:ext cx="4321810" cy="4278630"/>
          </a:xfrm>
          <a:prstGeom prst="roundRect"/>
          <a:solidFill>
            <a:srgbClr val="EDEDED"/>
          </a:solidFill>
        </p:spPr>
      </p:pic>
      <p:sp>
        <p:nvSpPr>
          <p:cNvPr id="1041" name="텍스트 상자 26"/>
          <p:cNvSpPr txBox="1">
            <a:spLocks/>
          </p:cNvSpPr>
          <p:nvPr/>
        </p:nvSpPr>
        <p:spPr>
          <a:xfrm rot="0">
            <a:off x="6817360" y="5628005"/>
            <a:ext cx="43192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 사용하고 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Email 주소를 입력하고 신규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1179830" y="2942590"/>
            <a:ext cx="41211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관리 화면으로 이동하여 새 어플리케이션 만들기를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7925" y="1350645"/>
            <a:ext cx="4191635" cy="1403985"/>
          </a:xfrm>
          <a:prstGeom prst="roundRect"/>
          <a:solidFill>
            <a:srgbClr val="EDEDED"/>
          </a:solidFill>
        </p:spPr>
      </p:pic>
      <p:pic>
        <p:nvPicPr>
          <p:cNvPr id="1038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9195" y="3775710"/>
            <a:ext cx="4181475" cy="1723390"/>
          </a:xfrm>
          <a:prstGeom prst="roundRect"/>
          <a:solidFill>
            <a:srgbClr val="EDEDED"/>
          </a:solidFill>
        </p:spPr>
      </p:pic>
      <p:sp>
        <p:nvSpPr>
          <p:cNvPr id="1039" name="텍스트 상자 37"/>
          <p:cNvSpPr txBox="1">
            <a:spLocks/>
          </p:cNvSpPr>
          <p:nvPr/>
        </p:nvSpPr>
        <p:spPr>
          <a:xfrm rot="0">
            <a:off x="1173480" y="5603875"/>
            <a:ext cx="41986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Photon 종류와 이름을 설정하고 작성하기를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0" name="텍스트 상자 53"/>
          <p:cNvSpPr txBox="1">
            <a:spLocks/>
          </p:cNvSpPr>
          <p:nvPr/>
        </p:nvSpPr>
        <p:spPr>
          <a:xfrm rot="0">
            <a:off x="6863715" y="4496435"/>
            <a:ext cx="4097020" cy="17856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Window에서 Asset Store를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 Asset Store에서 PUN 2를 검색하고 PUN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1" name="그림 54" descr="C:/Users/Admin1/AppData/Roaming/PolarisOffice/ETemp/14380_10080968/fImage110481684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66890" y="1278255"/>
            <a:ext cx="1945640" cy="3094990"/>
          </a:xfrm>
          <a:prstGeom prst="roundRect"/>
          <a:solidFill>
            <a:srgbClr val="EDEDED"/>
          </a:solidFill>
        </p:spPr>
      </p:pic>
      <p:pic>
        <p:nvPicPr>
          <p:cNvPr id="1042" name="그림 55" descr="C:/Users/Admin1/AppData/Roaming/PolarisOffice/ETemp/14380_10080968/fImage44012171633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953500" y="1281430"/>
            <a:ext cx="2011045" cy="30587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2" name="텍스트 상자 50"/>
          <p:cNvSpPr txBox="1">
            <a:spLocks/>
          </p:cNvSpPr>
          <p:nvPr/>
        </p:nvSpPr>
        <p:spPr>
          <a:xfrm rot="0">
            <a:off x="6812280" y="5572125"/>
            <a:ext cx="423735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PUN 2 - FREE에 있는 파일을 내 프로젝트에 포함시킵니다.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3" name="그림 5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4110" y="3948430"/>
            <a:ext cx="4227195" cy="1828165"/>
          </a:xfrm>
          <a:prstGeom prst="roundRect"/>
          <a:solidFill>
            <a:srgbClr val="EDEDED"/>
          </a:solidFill>
        </p:spPr>
      </p:pic>
      <p:sp>
        <p:nvSpPr>
          <p:cNvPr id="1044" name="텍스트 상자 57"/>
          <p:cNvSpPr txBox="1">
            <a:spLocks/>
          </p:cNvSpPr>
          <p:nvPr/>
        </p:nvSpPr>
        <p:spPr>
          <a:xfrm rot="0">
            <a:off x="1132840" y="5852795"/>
            <a:ext cx="389826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Accept를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5" name="그림 5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555" y="1342390"/>
            <a:ext cx="4231640" cy="1706880"/>
          </a:xfrm>
          <a:prstGeom prst="rect"/>
          <a:noFill/>
        </p:spPr>
      </p:pic>
      <p:sp>
        <p:nvSpPr>
          <p:cNvPr id="1046" name="텍스트 상자 59"/>
          <p:cNvSpPr txBox="1">
            <a:spLocks/>
          </p:cNvSpPr>
          <p:nvPr/>
        </p:nvSpPr>
        <p:spPr>
          <a:xfrm rot="0">
            <a:off x="1135380" y="3153410"/>
            <a:ext cx="42348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 PUN 2 - FREE 에셋을 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7" name="그림 7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1345565"/>
            <a:ext cx="4234815" cy="40322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5260975"/>
            <a:ext cx="40824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PhotonServerSettings의 App Id Pun에 자신의 Pun App ID를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6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1565" y="1282065"/>
            <a:ext cx="4287520" cy="3326130"/>
          </a:xfrm>
          <a:prstGeom prst="rect"/>
          <a:noFill/>
        </p:spPr>
      </p:pic>
      <p:sp>
        <p:nvSpPr>
          <p:cNvPr id="1137" name="Rect 0"/>
          <p:cNvSpPr txBox="1">
            <a:spLocks/>
          </p:cNvSpPr>
          <p:nvPr/>
        </p:nvSpPr>
        <p:spPr>
          <a:xfrm rot="0">
            <a:off x="1080135" y="4705985"/>
            <a:ext cx="4290060" cy="1508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Window에서 Photon Unity Networking을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Highlight Server Settings를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8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277620"/>
            <a:ext cx="4079240" cy="1333500"/>
          </a:xfrm>
          <a:prstGeom prst="roundRect"/>
          <a:solidFill>
            <a:srgbClr val="EDEDED"/>
          </a:solidFill>
        </p:spPr>
      </p:pic>
      <p:pic>
        <p:nvPicPr>
          <p:cNvPr id="1139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1490" y="2785110"/>
            <a:ext cx="4081780" cy="237807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331335" y="445135"/>
            <a:ext cx="35363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다섯 번째 튜토리얼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048385" y="4196715"/>
            <a:ext cx="4287520" cy="20320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멀리 떨어진 플레이어와 연결이 좋지 않은 것을 방지하기 위해 지역이 설정되어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전 세계적으로 지역이 분리되어 있으며, Ping을 측정하여 가장 적합한 지역을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7275" y="1636395"/>
            <a:ext cx="2528570" cy="2191385"/>
          </a:xfrm>
          <a:prstGeom prst="rect"/>
          <a:noFill/>
        </p:spPr>
      </p:pic>
      <p:pic>
        <p:nvPicPr>
          <p:cNvPr id="27" name="그림 4" descr="C:/Users/Admin1/AppData/Roaming/PolarisOffice/ETemp/14380_10080968/fImage102646238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3020" y="1524000"/>
            <a:ext cx="1553845" cy="655320"/>
          </a:xfrm>
          <a:prstGeom prst="rect"/>
          <a:noFill/>
        </p:spPr>
      </p:pic>
      <p:pic>
        <p:nvPicPr>
          <p:cNvPr id="28" name="그림 5" descr="C:/Users/Admin1/AppData/Roaming/PolarisOffice/ETemp/14380_10080968/fImage151458239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37305" y="2403475"/>
            <a:ext cx="1558925" cy="656590"/>
          </a:xfrm>
          <a:prstGeom prst="rect"/>
          <a:noFill/>
        </p:spPr>
      </p:pic>
      <p:pic>
        <p:nvPicPr>
          <p:cNvPr id="29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234055"/>
            <a:ext cx="1553845" cy="656590"/>
          </a:xfrm>
          <a:prstGeom prst="rect"/>
          <a:noFill/>
        </p:spPr>
      </p:pic>
      <p:sp>
        <p:nvSpPr>
          <p:cNvPr id="30" name="텍스트 상자 1"/>
          <p:cNvSpPr txBox="1">
            <a:spLocks/>
          </p:cNvSpPr>
          <p:nvPr/>
        </p:nvSpPr>
        <p:spPr>
          <a:xfrm rot="0">
            <a:off x="6816725" y="5549265"/>
            <a:ext cx="411543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Image를 생성한 다음 Ground라는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" name="그림 2" descr="C:/Users/Admin1/AppData/Roaming/PolarisOffice/ETemp/14380_10080968/fImage185003101478.pn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521460"/>
            <a:ext cx="2511425" cy="3841115"/>
          </a:xfrm>
          <a:prstGeom prst="roundRect"/>
          <a:solidFill>
            <a:srgbClr val="EDEDED"/>
          </a:solidFill>
        </p:spPr>
      </p:pic>
      <p:pic>
        <p:nvPicPr>
          <p:cNvPr id="32" name="그림 3" descr="C:/Users/Admin1/AppData/Roaming/PolarisOffice/ETemp/14380_10080968/fImage539725841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84995" y="2244090"/>
            <a:ext cx="1438275" cy="236156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4255135"/>
            <a:ext cx="411543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Button을 </a:t>
            </a:r>
            <a:r>
              <a:rPr lang="ko-KR" sz="1800">
                <a:latin typeface="맑은 고딕" charset="0"/>
                <a:ea typeface="맑은 고딕" charset="0"/>
              </a:rPr>
              <a:t>3개 </a:t>
            </a:r>
            <a:r>
              <a:rPr lang="ko-KR" sz="1800">
                <a:latin typeface="맑은 고딕" charset="0"/>
                <a:ea typeface="맑은 고딕" charset="0"/>
              </a:rPr>
              <a:t>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 Unique Lobby라는 이름과 Platinum Lobby라는 이름 그리고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Challenger Lobby라는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3" name="텍스트 상자 30"/>
          <p:cNvSpPr txBox="1">
            <a:spLocks/>
          </p:cNvSpPr>
          <p:nvPr/>
        </p:nvSpPr>
        <p:spPr>
          <a:xfrm rot="0">
            <a:off x="1205865" y="2747645"/>
            <a:ext cx="41649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Ground 오브젝트의 앵커를 Stretch로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5" name="그림 40" descr="C:/Users/Admin1/AppData/Roaming/PolarisOffice/ETemp/14380_10080968/fImage19138321696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79855"/>
            <a:ext cx="2328545" cy="2752090"/>
          </a:xfrm>
          <a:prstGeom prst="roundRect"/>
          <a:solidFill>
            <a:srgbClr val="EDEDED"/>
          </a:solidFill>
        </p:spPr>
      </p:pic>
      <p:pic>
        <p:nvPicPr>
          <p:cNvPr id="1146" name="그림 6" descr="C:/Users/Admin1/AppData/Roaming/PolarisOffice/ETemp/14380_10080968/fImage127343372995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5230" y="1371600"/>
            <a:ext cx="4165600" cy="1339215"/>
          </a:xfrm>
          <a:prstGeom prst="roundRect"/>
          <a:solidFill>
            <a:srgbClr val="EDEDED"/>
          </a:solidFill>
        </p:spPr>
      </p:pic>
      <p:pic>
        <p:nvPicPr>
          <p:cNvPr id="1147" name="그림 7" descr="C:/Users/Admin1/AppData/Roaming/PolarisOffice/ETemp/14380_10080968/fImage3141955414464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5230" y="3649345"/>
            <a:ext cx="1509395" cy="1487170"/>
          </a:xfrm>
          <a:prstGeom prst="rect"/>
          <a:noFill/>
        </p:spPr>
      </p:pic>
      <p:sp>
        <p:nvSpPr>
          <p:cNvPr id="1152" name="텍스트 상자 12"/>
          <p:cNvSpPr txBox="1">
            <a:spLocks/>
          </p:cNvSpPr>
          <p:nvPr/>
        </p:nvSpPr>
        <p:spPr>
          <a:xfrm rot="0">
            <a:off x="1206500" y="5393055"/>
            <a:ext cx="416433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</a:t>
            </a:r>
            <a:r>
              <a:rPr lang="ko-KR" sz="1800">
                <a:latin typeface="맑은 고딕" charset="0"/>
                <a:ea typeface="맑은 고딕" charset="0"/>
              </a:rPr>
              <a:t>여러 명의 클라이언트가 접속하는 경우 서로 다른 APP ID로 Name 서버에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3" name="그림 13" descr="C:/Users/Admin1/AppData/Roaming/PolarisOffice/ETemp/14380_10080968/fImage2487565495705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691255"/>
            <a:ext cx="1522095" cy="1397000"/>
          </a:xfrm>
          <a:prstGeom prst="rect"/>
          <a:noFill/>
        </p:spPr>
      </p:pic>
      <p:sp>
        <p:nvSpPr>
          <p:cNvPr id="1154" name="도형 14"/>
          <p:cNvSpPr>
            <a:spLocks/>
          </p:cNvSpPr>
          <p:nvPr/>
        </p:nvSpPr>
        <p:spPr>
          <a:xfrm rot="0">
            <a:off x="2799715" y="4269105"/>
            <a:ext cx="360045" cy="24193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5" name="도형 15"/>
          <p:cNvSpPr>
            <a:spLocks/>
          </p:cNvSpPr>
          <p:nvPr/>
        </p:nvSpPr>
        <p:spPr>
          <a:xfrm rot="0">
            <a:off x="3287395" y="4282440"/>
            <a:ext cx="360045" cy="24193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6" name="그림 16" descr="C:/Users/Admin1/AppData/Roaming/PolarisOffice/ETemp/14380_10080968/fImage77092698467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68790" y="1746250"/>
            <a:ext cx="1580515" cy="201231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1266190" y="3269615"/>
            <a:ext cx="4077335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 서버로 처음 접속했을 때 Name Server에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접속했을 때 앱 ID와 게임 버전을 넘겨주고 인증 정보를 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 정보가 확인되면 인증 정보를 가지고 내부적으로 소켓 통신 거쳐서 마스터 서버로 이동하게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44"/>
          <p:cNvSpPr txBox="1">
            <a:spLocks/>
          </p:cNvSpPr>
          <p:nvPr/>
        </p:nvSpPr>
        <p:spPr>
          <a:xfrm rot="0">
            <a:off x="1780540" y="1258570"/>
            <a:ext cx="124015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5"/>
          <p:cNvSpPr txBox="1">
            <a:spLocks/>
          </p:cNvSpPr>
          <p:nvPr/>
        </p:nvSpPr>
        <p:spPr>
          <a:xfrm>
            <a:off x="4332605" y="372110"/>
            <a:ext cx="35267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9" name="그림 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52570" y="1922780"/>
            <a:ext cx="1291590" cy="996315"/>
          </a:xfrm>
          <a:prstGeom prst="rect"/>
          <a:noFill/>
        </p:spPr>
      </p:pic>
      <p:pic>
        <p:nvPicPr>
          <p:cNvPr id="40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955" y="1878965"/>
            <a:ext cx="1905000" cy="1203960"/>
          </a:xfrm>
          <a:prstGeom prst="rect"/>
          <a:noFill/>
        </p:spPr>
      </p:pic>
      <p:sp>
        <p:nvSpPr>
          <p:cNvPr id="42" name="도형 21"/>
          <p:cNvSpPr>
            <a:spLocks/>
          </p:cNvSpPr>
          <p:nvPr/>
        </p:nvSpPr>
        <p:spPr>
          <a:xfrm rot="0">
            <a:off x="3241675" y="236474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22"/>
          <p:cNvSpPr>
            <a:spLocks/>
          </p:cNvSpPr>
          <p:nvPr/>
        </p:nvSpPr>
        <p:spPr>
          <a:xfrm rot="0">
            <a:off x="3608070" y="236728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4" name="그림 20" descr="C:/Users/Admin1/AppData/Roaming/PolarisOffice/ETemp/14380_10080968/fImage77092706334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493520"/>
            <a:ext cx="2635885" cy="2638425"/>
          </a:xfrm>
          <a:prstGeom prst="roundRect"/>
          <a:solidFill>
            <a:srgbClr val="EDEDED"/>
          </a:solidFill>
        </p:spPr>
      </p:pic>
      <p:pic>
        <p:nvPicPr>
          <p:cNvPr id="45" name="그림 23" descr="C:/Users/Admin1/AppData/Roaming/PolarisOffice/ETemp/14380_10080968/fImage23042716500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59035" y="2418715"/>
            <a:ext cx="923290" cy="998855"/>
          </a:xfrm>
          <a:prstGeom prst="roundRect"/>
          <a:solidFill>
            <a:srgbClr val="EDEDED"/>
          </a:solidFill>
        </p:spPr>
      </p:pic>
      <p:cxnSp>
        <p:nvCxnSpPr>
          <p:cNvPr id="46" name="도형 26"/>
          <p:cNvCxnSpPr>
            <a:stCxn id="45" idx="1"/>
          </p:cNvCxnSpPr>
          <p:nvPr/>
        </p:nvCxnSpPr>
        <p:spPr>
          <a:xfrm rot="0" flipH="1">
            <a:off x="9368790" y="2917825"/>
            <a:ext cx="690880" cy="6737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도형 27"/>
          <p:cNvCxnSpPr>
            <a:stCxn id="45" idx="1"/>
          </p:cNvCxnSpPr>
          <p:nvPr/>
        </p:nvCxnSpPr>
        <p:spPr>
          <a:xfrm rot="0" flipH="1">
            <a:off x="9185910" y="2917825"/>
            <a:ext cx="873760" cy="36639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도형 28"/>
          <p:cNvCxnSpPr>
            <a:stCxn id="45" idx="1"/>
          </p:cNvCxnSpPr>
          <p:nvPr/>
        </p:nvCxnSpPr>
        <p:spPr>
          <a:xfrm rot="0" flipH="1">
            <a:off x="9044940" y="2917825"/>
            <a:ext cx="1014730" cy="14224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29"/>
          <p:cNvSpPr txBox="1">
            <a:spLocks/>
          </p:cNvSpPr>
          <p:nvPr/>
        </p:nvSpPr>
        <p:spPr>
          <a:xfrm rot="0">
            <a:off x="6833235" y="4346575"/>
            <a:ext cx="413258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 ConnectServer라는 스크립트를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그다음으로 Unique Lobby와 Platinum Lobby 그리고 Challenger Lobby 버튼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상자 276"/>
          <p:cNvSpPr txBox="1">
            <a:spLocks/>
          </p:cNvSpPr>
          <p:nvPr/>
        </p:nvSpPr>
        <p:spPr>
          <a:xfrm>
            <a:off x="4305935" y="318770"/>
            <a:ext cx="357632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여덟</a:t>
            </a:r>
            <a:r>
              <a:rPr lang="ko-KR" sz="3000" b="1"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8"/>
          <p:cNvSpPr txBox="1">
            <a:spLocks/>
          </p:cNvSpPr>
          <p:nvPr/>
        </p:nvSpPr>
        <p:spPr>
          <a:xfrm rot="0">
            <a:off x="1454785" y="3983990"/>
            <a:ext cx="3916680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마스터 서버에 접속하는 순간 로비에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로비는 여러 개가 존재할 수 있으며, 로비 안에는 룸이 존재</a:t>
            </a:r>
            <a:r>
              <a:rPr lang="ko-KR" sz="1800">
                <a:latin typeface="맑은 고딕" charset="0"/>
                <a:ea typeface="맑은 고딕" charset="0"/>
              </a:rPr>
              <a:t>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각각의 룸은 서로 독립적인 공간입니다.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1" descr="C:/Users/Admin1/AppData/Roaming/PolarisOffice/ETemp/14380_10080968/fImage5690423041.png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5260" y="1338580"/>
            <a:ext cx="3926205" cy="1414145"/>
          </a:xfrm>
          <a:prstGeom prst="rect"/>
          <a:noFill/>
        </p:spPr>
      </p:pic>
      <p:pic>
        <p:nvPicPr>
          <p:cNvPr id="39" name="그림 5" descr="C:/Users/Admin1/AppData/Roaming/PolarisOffice/ETemp/14380_10080968/fImage294812348467.png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6530" y="2737485"/>
            <a:ext cx="1840865" cy="1145540"/>
          </a:xfrm>
          <a:prstGeom prst="rect"/>
          <a:noFill/>
        </p:spPr>
      </p:pic>
      <p:pic>
        <p:nvPicPr>
          <p:cNvPr id="40" name="그림 6" descr="C:/Users/Admin1/AppData/Roaming/PolarisOffice/ETemp/14380_10080968/fImage294812356334.png"/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529965" y="2734310"/>
            <a:ext cx="1840865" cy="1148715"/>
          </a:xfrm>
          <a:prstGeom prst="rect"/>
          <a:noFill/>
        </p:spPr>
      </p:pic>
      <p:sp>
        <p:nvSpPr>
          <p:cNvPr id="43" name="텍스트 상자 9"/>
          <p:cNvSpPr txBox="1">
            <a:spLocks/>
          </p:cNvSpPr>
          <p:nvPr/>
        </p:nvSpPr>
        <p:spPr>
          <a:xfrm rot="0">
            <a:off x="6816725" y="5060950"/>
            <a:ext cx="416560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Unique Lobby와 Platinum Lobby 그리고 Challenger Lobby 버튼 오브젝트의 앵커를 지정하고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4" name="그림 30" descr="C:/Users/Admin1/AppData/Roaming/PolarisOffice/ETemp/14380_10080968/fImage128022769169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336675"/>
            <a:ext cx="4165600" cy="1099820"/>
          </a:xfrm>
          <a:prstGeom prst="roundRect"/>
          <a:solidFill>
            <a:srgbClr val="EDEDED"/>
          </a:solidFill>
        </p:spPr>
      </p:pic>
      <p:pic>
        <p:nvPicPr>
          <p:cNvPr id="45" name="그림 31" descr="C:/Users/Admin1/AppData/Roaming/PolarisOffice/ETemp/14380_10080968/fImage127642775724.png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0375" y="2593975"/>
            <a:ext cx="4171950" cy="1089660"/>
          </a:xfrm>
          <a:prstGeom prst="roundRect"/>
          <a:solidFill>
            <a:srgbClr val="EDEDED"/>
          </a:solidFill>
        </p:spPr>
      </p:pic>
      <p:pic>
        <p:nvPicPr>
          <p:cNvPr id="46" name="그림 32" descr="C:/Users/Admin1/AppData/Roaming/PolarisOffice/ETemp/14380_10080968/fImage132292781478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8630" y="3856990"/>
            <a:ext cx="4171950" cy="109855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12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